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9"/>
  </p:notesMasterIdLst>
  <p:sldIdLst>
    <p:sldId id="259" r:id="rId8"/>
  </p:sldIdLst>
  <p:sldSz cx="4643438" cy="7991475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8" userDrawn="1">
          <p15:clr>
            <a:srgbClr val="A4A3A4"/>
          </p15:clr>
        </p15:guide>
        <p15:guide id="2" pos="14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>
      <p:cViewPr varScale="1">
        <p:scale>
          <a:sx n="75" d="100"/>
          <a:sy n="75" d="100"/>
        </p:scale>
        <p:origin x="2750" y="67"/>
      </p:cViewPr>
      <p:guideLst>
        <p:guide orient="horz" pos="2518"/>
        <p:guide pos="14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1C3B6-394E-4141-BA43-C4A8FCC48A3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25700" y="1241425"/>
            <a:ext cx="19462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71927-62CC-459A-8DF8-09CCE8DCC2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895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48259" y="2482549"/>
            <a:ext cx="3946923" cy="1712987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6516" y="4528515"/>
            <a:ext cx="3250407" cy="2042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3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0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7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3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00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7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34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42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366497" y="320031"/>
            <a:ext cx="1044773" cy="681865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32172" y="320031"/>
            <a:ext cx="3056930" cy="681865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48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83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6802" y="5135275"/>
            <a:ext cx="3946923" cy="1587195"/>
          </a:xfrm>
        </p:spPr>
        <p:txBody>
          <a:bodyPr anchor="t"/>
          <a:lstStyle>
            <a:lvl1pPr algn="l">
              <a:defRPr sz="4083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6802" y="3387129"/>
            <a:ext cx="3946923" cy="1748134"/>
          </a:xfrm>
        </p:spPr>
        <p:txBody>
          <a:bodyPr anchor="b"/>
          <a:lstStyle>
            <a:lvl1pPr marL="0" indent="0">
              <a:buNone/>
              <a:defRPr sz="2042">
                <a:solidFill>
                  <a:schemeClr val="tx1">
                    <a:tint val="75000"/>
                  </a:schemeClr>
                </a:solidFill>
              </a:defRPr>
            </a:lvl1pPr>
            <a:lvl2pPr marL="46675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2pPr>
            <a:lvl3pPr marL="933517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3pPr>
            <a:lvl4pPr marL="1400275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4pPr>
            <a:lvl5pPr marL="1867033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5pPr>
            <a:lvl6pPr marL="233379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6pPr>
            <a:lvl7pPr marL="2800550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7pPr>
            <a:lvl8pPr marL="3267308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8pPr>
            <a:lvl9pPr marL="3734067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32178" y="1864678"/>
            <a:ext cx="2050850" cy="5274004"/>
          </a:xfrm>
        </p:spPr>
        <p:txBody>
          <a:bodyPr/>
          <a:lstStyle>
            <a:lvl1pPr>
              <a:defRPr sz="2858"/>
            </a:lvl1pPr>
            <a:lvl2pPr>
              <a:defRPr sz="2450"/>
            </a:lvl2pPr>
            <a:lvl3pPr>
              <a:defRPr sz="2042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360422" y="1864678"/>
            <a:ext cx="2050850" cy="5274004"/>
          </a:xfrm>
        </p:spPr>
        <p:txBody>
          <a:bodyPr/>
          <a:lstStyle>
            <a:lvl1pPr>
              <a:defRPr sz="2858"/>
            </a:lvl1pPr>
            <a:lvl2pPr>
              <a:defRPr sz="2450"/>
            </a:lvl2pPr>
            <a:lvl3pPr>
              <a:defRPr sz="2042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59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32175" y="1788834"/>
            <a:ext cx="2051658" cy="745500"/>
          </a:xfrm>
        </p:spPr>
        <p:txBody>
          <a:bodyPr anchor="b"/>
          <a:lstStyle>
            <a:lvl1pPr marL="0" indent="0">
              <a:buNone/>
              <a:defRPr sz="2450" b="1"/>
            </a:lvl1pPr>
            <a:lvl2pPr marL="466758" indent="0">
              <a:buNone/>
              <a:defRPr sz="2042" b="1"/>
            </a:lvl2pPr>
            <a:lvl3pPr marL="933517" indent="0">
              <a:buNone/>
              <a:defRPr sz="1837" b="1"/>
            </a:lvl3pPr>
            <a:lvl4pPr marL="1400275" indent="0">
              <a:buNone/>
              <a:defRPr sz="1634" b="1"/>
            </a:lvl4pPr>
            <a:lvl5pPr marL="1867033" indent="0">
              <a:buNone/>
              <a:defRPr sz="1634" b="1"/>
            </a:lvl5pPr>
            <a:lvl6pPr marL="2333792" indent="0">
              <a:buNone/>
              <a:defRPr sz="1634" b="1"/>
            </a:lvl6pPr>
            <a:lvl7pPr marL="2800550" indent="0">
              <a:buNone/>
              <a:defRPr sz="1634" b="1"/>
            </a:lvl7pPr>
            <a:lvl8pPr marL="3267308" indent="0">
              <a:buNone/>
              <a:defRPr sz="1634" b="1"/>
            </a:lvl8pPr>
            <a:lvl9pPr marL="3734067" indent="0">
              <a:buNone/>
              <a:defRPr sz="1634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32175" y="2534334"/>
            <a:ext cx="2051658" cy="4604348"/>
          </a:xfrm>
        </p:spPr>
        <p:txBody>
          <a:bodyPr/>
          <a:lstStyle>
            <a:lvl1pPr>
              <a:defRPr sz="2450"/>
            </a:lvl1pPr>
            <a:lvl2pPr>
              <a:defRPr sz="2042"/>
            </a:lvl2pPr>
            <a:lvl3pPr>
              <a:defRPr sz="1837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2358808" y="1788834"/>
            <a:ext cx="2052466" cy="745500"/>
          </a:xfrm>
        </p:spPr>
        <p:txBody>
          <a:bodyPr anchor="b"/>
          <a:lstStyle>
            <a:lvl1pPr marL="0" indent="0">
              <a:buNone/>
              <a:defRPr sz="2450" b="1"/>
            </a:lvl1pPr>
            <a:lvl2pPr marL="466758" indent="0">
              <a:buNone/>
              <a:defRPr sz="2042" b="1"/>
            </a:lvl2pPr>
            <a:lvl3pPr marL="933517" indent="0">
              <a:buNone/>
              <a:defRPr sz="1837" b="1"/>
            </a:lvl3pPr>
            <a:lvl4pPr marL="1400275" indent="0">
              <a:buNone/>
              <a:defRPr sz="1634" b="1"/>
            </a:lvl4pPr>
            <a:lvl5pPr marL="1867033" indent="0">
              <a:buNone/>
              <a:defRPr sz="1634" b="1"/>
            </a:lvl5pPr>
            <a:lvl6pPr marL="2333792" indent="0">
              <a:buNone/>
              <a:defRPr sz="1634" b="1"/>
            </a:lvl6pPr>
            <a:lvl7pPr marL="2800550" indent="0">
              <a:buNone/>
              <a:defRPr sz="1634" b="1"/>
            </a:lvl7pPr>
            <a:lvl8pPr marL="3267308" indent="0">
              <a:buNone/>
              <a:defRPr sz="1634" b="1"/>
            </a:lvl8pPr>
            <a:lvl9pPr marL="3734067" indent="0">
              <a:buNone/>
              <a:defRPr sz="1634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358808" y="2534334"/>
            <a:ext cx="2052466" cy="4604348"/>
          </a:xfrm>
        </p:spPr>
        <p:txBody>
          <a:bodyPr/>
          <a:lstStyle>
            <a:lvl1pPr>
              <a:defRPr sz="2450"/>
            </a:lvl1pPr>
            <a:lvl2pPr>
              <a:defRPr sz="2042"/>
            </a:lvl2pPr>
            <a:lvl3pPr>
              <a:defRPr sz="1837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68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88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75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2175" y="318180"/>
            <a:ext cx="1527659" cy="1354112"/>
          </a:xfrm>
        </p:spPr>
        <p:txBody>
          <a:bodyPr anchor="b"/>
          <a:lstStyle>
            <a:lvl1pPr algn="l">
              <a:defRPr sz="2042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15457" y="318191"/>
            <a:ext cx="2595812" cy="6820503"/>
          </a:xfrm>
        </p:spPr>
        <p:txBody>
          <a:bodyPr/>
          <a:lstStyle>
            <a:lvl1pPr>
              <a:defRPr sz="3267"/>
            </a:lvl1pPr>
            <a:lvl2pPr>
              <a:defRPr sz="2858"/>
            </a:lvl2pPr>
            <a:lvl3pPr>
              <a:defRPr sz="2450"/>
            </a:lvl3pPr>
            <a:lvl4pPr>
              <a:defRPr sz="2042"/>
            </a:lvl4pPr>
            <a:lvl5pPr>
              <a:defRPr sz="2042"/>
            </a:lvl5pPr>
            <a:lvl6pPr>
              <a:defRPr sz="2042"/>
            </a:lvl6pPr>
            <a:lvl7pPr>
              <a:defRPr sz="2042"/>
            </a:lvl7pPr>
            <a:lvl8pPr>
              <a:defRPr sz="2042"/>
            </a:lvl8pPr>
            <a:lvl9pPr>
              <a:defRPr sz="2042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2175" y="1672291"/>
            <a:ext cx="1527659" cy="5466392"/>
          </a:xfrm>
        </p:spPr>
        <p:txBody>
          <a:bodyPr/>
          <a:lstStyle>
            <a:lvl1pPr marL="0" indent="0">
              <a:buNone/>
              <a:defRPr sz="1430"/>
            </a:lvl1pPr>
            <a:lvl2pPr marL="466758" indent="0">
              <a:buNone/>
              <a:defRPr sz="1225"/>
            </a:lvl2pPr>
            <a:lvl3pPr marL="933517" indent="0">
              <a:buNone/>
              <a:defRPr sz="1021"/>
            </a:lvl3pPr>
            <a:lvl4pPr marL="1400275" indent="0">
              <a:buNone/>
              <a:defRPr sz="919"/>
            </a:lvl4pPr>
            <a:lvl5pPr marL="1867033" indent="0">
              <a:buNone/>
              <a:defRPr sz="919"/>
            </a:lvl5pPr>
            <a:lvl6pPr marL="2333792" indent="0">
              <a:buNone/>
              <a:defRPr sz="919"/>
            </a:lvl6pPr>
            <a:lvl7pPr marL="2800550" indent="0">
              <a:buNone/>
              <a:defRPr sz="919"/>
            </a:lvl7pPr>
            <a:lvl8pPr marL="3267308" indent="0">
              <a:buNone/>
              <a:defRPr sz="919"/>
            </a:lvl8pPr>
            <a:lvl9pPr marL="3734067" indent="0">
              <a:buNone/>
              <a:defRPr sz="919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19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0150" y="5594044"/>
            <a:ext cx="2786063" cy="660407"/>
          </a:xfrm>
        </p:spPr>
        <p:txBody>
          <a:bodyPr anchor="b"/>
          <a:lstStyle>
            <a:lvl1pPr algn="l">
              <a:defRPr sz="2042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910150" y="714065"/>
            <a:ext cx="2786063" cy="4794885"/>
          </a:xfrm>
        </p:spPr>
        <p:txBody>
          <a:bodyPr/>
          <a:lstStyle>
            <a:lvl1pPr marL="0" indent="0">
              <a:buNone/>
              <a:defRPr sz="3267"/>
            </a:lvl1pPr>
            <a:lvl2pPr marL="466758" indent="0">
              <a:buNone/>
              <a:defRPr sz="2858"/>
            </a:lvl2pPr>
            <a:lvl3pPr marL="933517" indent="0">
              <a:buNone/>
              <a:defRPr sz="2450"/>
            </a:lvl3pPr>
            <a:lvl4pPr marL="1400275" indent="0">
              <a:buNone/>
              <a:defRPr sz="2042"/>
            </a:lvl4pPr>
            <a:lvl5pPr marL="1867033" indent="0">
              <a:buNone/>
              <a:defRPr sz="2042"/>
            </a:lvl5pPr>
            <a:lvl6pPr marL="2333792" indent="0">
              <a:buNone/>
              <a:defRPr sz="2042"/>
            </a:lvl6pPr>
            <a:lvl7pPr marL="2800550" indent="0">
              <a:buNone/>
              <a:defRPr sz="2042"/>
            </a:lvl7pPr>
            <a:lvl8pPr marL="3267308" indent="0">
              <a:buNone/>
              <a:defRPr sz="2042"/>
            </a:lvl8pPr>
            <a:lvl9pPr marL="3734067" indent="0">
              <a:buNone/>
              <a:defRPr sz="2042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0150" y="6254439"/>
            <a:ext cx="2786063" cy="937888"/>
          </a:xfrm>
        </p:spPr>
        <p:txBody>
          <a:bodyPr/>
          <a:lstStyle>
            <a:lvl1pPr marL="0" indent="0">
              <a:buNone/>
              <a:defRPr sz="1430"/>
            </a:lvl1pPr>
            <a:lvl2pPr marL="466758" indent="0">
              <a:buNone/>
              <a:defRPr sz="1225"/>
            </a:lvl2pPr>
            <a:lvl3pPr marL="933517" indent="0">
              <a:buNone/>
              <a:defRPr sz="1021"/>
            </a:lvl3pPr>
            <a:lvl4pPr marL="1400275" indent="0">
              <a:buNone/>
              <a:defRPr sz="919"/>
            </a:lvl4pPr>
            <a:lvl5pPr marL="1867033" indent="0">
              <a:buNone/>
              <a:defRPr sz="919"/>
            </a:lvl5pPr>
            <a:lvl6pPr marL="2333792" indent="0">
              <a:buNone/>
              <a:defRPr sz="919"/>
            </a:lvl6pPr>
            <a:lvl7pPr marL="2800550" indent="0">
              <a:buNone/>
              <a:defRPr sz="919"/>
            </a:lvl7pPr>
            <a:lvl8pPr marL="3267308" indent="0">
              <a:buNone/>
              <a:defRPr sz="919"/>
            </a:lvl8pPr>
            <a:lvl9pPr marL="3734067" indent="0">
              <a:buNone/>
              <a:defRPr sz="919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1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32176" y="320041"/>
            <a:ext cx="4179094" cy="133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32176" y="1864678"/>
            <a:ext cx="4179094" cy="5274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232174" y="7406914"/>
            <a:ext cx="1083471" cy="425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25D8A-523C-4C64-B8B6-F4671301052C}" type="datetimeFigureOut">
              <a:rPr lang="tr-TR" smtClean="0"/>
              <a:pPr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586511" y="7406914"/>
            <a:ext cx="1470422" cy="425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3327800" y="7406914"/>
            <a:ext cx="1083471" cy="425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75387-2887-48C2-8FF4-0C1E23CA9B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17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3517" rtl="0" eaLnBrk="1" latinLnBrk="0" hangingPunct="1">
        <a:spcBef>
          <a:spcPct val="0"/>
        </a:spcBef>
        <a:buNone/>
        <a:defRPr sz="44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0069" indent="-350069" algn="l" defTabSz="933517" rtl="0" eaLnBrk="1" latinLnBrk="0" hangingPunct="1">
        <a:spcBef>
          <a:spcPct val="20000"/>
        </a:spcBef>
        <a:buFont typeface="Arial" pitchFamily="34" charset="0"/>
        <a:buChar char="•"/>
        <a:defRPr sz="3267" kern="1200">
          <a:solidFill>
            <a:schemeClr val="tx1"/>
          </a:solidFill>
          <a:latin typeface="+mn-lt"/>
          <a:ea typeface="+mn-ea"/>
          <a:cs typeface="+mn-cs"/>
        </a:defRPr>
      </a:lvl1pPr>
      <a:lvl2pPr marL="758482" indent="-291724" algn="l" defTabSz="933517" rtl="0" eaLnBrk="1" latinLnBrk="0" hangingPunct="1">
        <a:spcBef>
          <a:spcPct val="20000"/>
        </a:spcBef>
        <a:buFont typeface="Arial" pitchFamily="34" charset="0"/>
        <a:buChar char="–"/>
        <a:defRPr sz="2858" kern="1200">
          <a:solidFill>
            <a:schemeClr val="tx1"/>
          </a:solidFill>
          <a:latin typeface="+mn-lt"/>
          <a:ea typeface="+mn-ea"/>
          <a:cs typeface="+mn-cs"/>
        </a:defRPr>
      </a:lvl2pPr>
      <a:lvl3pPr marL="1166895" indent="-233379" algn="l" defTabSz="933517" rtl="0" eaLnBrk="1" latinLnBrk="0" hangingPunct="1">
        <a:spcBef>
          <a:spcPct val="20000"/>
        </a:spcBef>
        <a:buFont typeface="Arial" pitchFamily="34" charset="0"/>
        <a:buChar char="•"/>
        <a:defRPr sz="2450" kern="1200">
          <a:solidFill>
            <a:schemeClr val="tx1"/>
          </a:solidFill>
          <a:latin typeface="+mn-lt"/>
          <a:ea typeface="+mn-ea"/>
          <a:cs typeface="+mn-cs"/>
        </a:defRPr>
      </a:lvl3pPr>
      <a:lvl4pPr marL="1633654" indent="-233379" algn="l" defTabSz="933517" rtl="0" eaLnBrk="1" latinLnBrk="0" hangingPunct="1">
        <a:spcBef>
          <a:spcPct val="20000"/>
        </a:spcBef>
        <a:buFont typeface="Arial" pitchFamily="34" charset="0"/>
        <a:buChar char="–"/>
        <a:defRPr sz="2042" kern="1200">
          <a:solidFill>
            <a:schemeClr val="tx1"/>
          </a:solidFill>
          <a:latin typeface="+mn-lt"/>
          <a:ea typeface="+mn-ea"/>
          <a:cs typeface="+mn-cs"/>
        </a:defRPr>
      </a:lvl4pPr>
      <a:lvl5pPr marL="2100412" indent="-233379" algn="l" defTabSz="933517" rtl="0" eaLnBrk="1" latinLnBrk="0" hangingPunct="1">
        <a:spcBef>
          <a:spcPct val="20000"/>
        </a:spcBef>
        <a:buFont typeface="Arial" pitchFamily="34" charset="0"/>
        <a:buChar char="»"/>
        <a:defRPr sz="2042" kern="1200">
          <a:solidFill>
            <a:schemeClr val="tx1"/>
          </a:solidFill>
          <a:latin typeface="+mn-lt"/>
          <a:ea typeface="+mn-ea"/>
          <a:cs typeface="+mn-cs"/>
        </a:defRPr>
      </a:lvl5pPr>
      <a:lvl6pPr marL="2567170" indent="-233379" algn="l" defTabSz="933517" rtl="0" eaLnBrk="1" latinLnBrk="0" hangingPunct="1">
        <a:spcBef>
          <a:spcPct val="20000"/>
        </a:spcBef>
        <a:buFont typeface="Arial" pitchFamily="34" charset="0"/>
        <a:buChar char="•"/>
        <a:defRPr sz="2042" kern="1200">
          <a:solidFill>
            <a:schemeClr val="tx1"/>
          </a:solidFill>
          <a:latin typeface="+mn-lt"/>
          <a:ea typeface="+mn-ea"/>
          <a:cs typeface="+mn-cs"/>
        </a:defRPr>
      </a:lvl6pPr>
      <a:lvl7pPr marL="3033929" indent="-233379" algn="l" defTabSz="933517" rtl="0" eaLnBrk="1" latinLnBrk="0" hangingPunct="1">
        <a:spcBef>
          <a:spcPct val="20000"/>
        </a:spcBef>
        <a:buFont typeface="Arial" pitchFamily="34" charset="0"/>
        <a:buChar char="•"/>
        <a:defRPr sz="2042" kern="1200">
          <a:solidFill>
            <a:schemeClr val="tx1"/>
          </a:solidFill>
          <a:latin typeface="+mn-lt"/>
          <a:ea typeface="+mn-ea"/>
          <a:cs typeface="+mn-cs"/>
        </a:defRPr>
      </a:lvl7pPr>
      <a:lvl8pPr marL="3500687" indent="-233379" algn="l" defTabSz="933517" rtl="0" eaLnBrk="1" latinLnBrk="0" hangingPunct="1">
        <a:spcBef>
          <a:spcPct val="20000"/>
        </a:spcBef>
        <a:buFont typeface="Arial" pitchFamily="34" charset="0"/>
        <a:buChar char="•"/>
        <a:defRPr sz="2042" kern="1200">
          <a:solidFill>
            <a:schemeClr val="tx1"/>
          </a:solidFill>
          <a:latin typeface="+mn-lt"/>
          <a:ea typeface="+mn-ea"/>
          <a:cs typeface="+mn-cs"/>
        </a:defRPr>
      </a:lvl8pPr>
      <a:lvl9pPr marL="3967446" indent="-233379" algn="l" defTabSz="933517" rtl="0" eaLnBrk="1" latinLnBrk="0" hangingPunct="1">
        <a:spcBef>
          <a:spcPct val="20000"/>
        </a:spcBef>
        <a:buFont typeface="Arial" pitchFamily="34" charset="0"/>
        <a:buChar char="•"/>
        <a:defRPr sz="20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758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3517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400275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7033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3792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800550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7308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4067" algn="l" defTabSz="933517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tablo içeren bir resim&#10;&#10;Açıklama otomatik olarak oluşturuldu">
            <a:extLst>
              <a:ext uri="{FF2B5EF4-FFF2-40B4-BE49-F238E27FC236}">
                <a16:creationId xmlns:a16="http://schemas.microsoft.com/office/drawing/2014/main" id="{3959FF85-ED69-462C-B3EE-AC1D1EF5A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5" y="0"/>
            <a:ext cx="4495205" cy="7991475"/>
          </a:xfrm>
          <a:prstGeom prst="rect">
            <a:avLst/>
          </a:prstGeom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D8DD9A00-326A-4E24-97B0-18EA79004282}"/>
              </a:ext>
            </a:extLst>
          </p:cNvPr>
          <p:cNvSpPr/>
          <p:nvPr/>
        </p:nvSpPr>
        <p:spPr>
          <a:xfrm>
            <a:off x="270877" y="2933478"/>
            <a:ext cx="413305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tr-TR" sz="1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Akışı</a:t>
            </a:r>
          </a:p>
          <a:p>
            <a:endParaRPr lang="tr-TR" sz="1200" b="1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09:00 - 09:30 Hoşgeldiniz / Kokteyl</a:t>
            </a:r>
            <a:endParaRPr lang="tr-TR" sz="12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2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2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09:30 -16:00  </a:t>
            </a:r>
            <a:r>
              <a:rPr lang="tr-TR" sz="1200" smtClean="0">
                <a:latin typeface="Arial" panose="020B0604020202020204" pitchFamily="34" charset="0"/>
                <a:cs typeface="Arial" panose="020B0604020202020204" pitchFamily="34" charset="0"/>
              </a:rPr>
              <a:t>Gümrük ve Dış Ticaret Mevuzatı </a:t>
            </a:r>
            <a:r>
              <a:rPr lang="tr-TR" sz="1200" smtClean="0">
                <a:latin typeface="Arial" panose="020B0604020202020204" pitchFamily="34" charset="0"/>
                <a:cs typeface="Arial" panose="020B0604020202020204" pitchFamily="34" charset="0"/>
              </a:rPr>
              <a:t>Eğitimi</a:t>
            </a:r>
          </a:p>
          <a:p>
            <a:pPr algn="just"/>
            <a:r>
              <a:rPr lang="tr-TR" sz="120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sz="120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sz="12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Gümrük Müşaviri Sn. Mehmet Altay YEGİN</a:t>
            </a:r>
          </a:p>
          <a:p>
            <a:pPr algn="just"/>
            <a:endParaRPr lang="tr-TR" sz="12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2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YYS </a:t>
            </a:r>
            <a:r>
              <a:rPr lang="tr-TR" sz="12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gereklilikleri kapsamında EK-2 soru formunun 5.1.1. maddesine istinaden; Gümrük ve Dış Ticaret Departmanlarında görevli personelinizin Gümrük Temel Eğitimi  alması gerektiğinden Yetkilendirilmiş Yükümlü (AEO) Derneği üyelerine </a:t>
            </a:r>
            <a:r>
              <a:rPr lang="tr-TR" sz="1200" b="1" u="sng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ücretsiz</a:t>
            </a:r>
            <a:r>
              <a:rPr lang="tr-TR" sz="12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2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eğitim düzenlenecektir.  </a:t>
            </a:r>
            <a:endParaRPr lang="tr-TR" sz="120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tr-TR" sz="12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Eğitime </a:t>
            </a:r>
            <a:r>
              <a:rPr lang="tr-TR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İzmir ve Ankara Bölge Müdürlüklerimizden webcast ile </a:t>
            </a:r>
            <a:r>
              <a:rPr lang="tr-TR" sz="12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katılabilirsiniz. </a:t>
            </a:r>
          </a:p>
          <a:p>
            <a:pPr algn="just"/>
            <a:r>
              <a:rPr lang="tr-TR" sz="1200" i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 Bölge Müdürlüğü:</a:t>
            </a:r>
            <a:r>
              <a:rPr lang="es-E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Akçay Cad. No:113-1 Gaziemir </a:t>
            </a:r>
            <a:r>
              <a:rPr lang="es-ES" sz="12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İzmir</a:t>
            </a:r>
            <a:endParaRPr lang="tr-TR" sz="120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200" i="1" u="sng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Ankara Bölge </a:t>
            </a:r>
            <a:r>
              <a:rPr lang="tr-TR" sz="12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Müdürlüğü</a:t>
            </a:r>
            <a:r>
              <a:rPr lang="tr-TR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:Kavacık Subayevleri Mah. Şehit Ömer Halis Demir Cad. N:99 Keçiören Ankara</a:t>
            </a:r>
          </a:p>
          <a:p>
            <a:pPr algn="just"/>
            <a:endParaRPr lang="tr-TR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5B4FC5C-2F21-4D78-8B5C-102E0FEDEBB4}"/>
              </a:ext>
            </a:extLst>
          </p:cNvPr>
          <p:cNvSpPr/>
          <p:nvPr/>
        </p:nvSpPr>
        <p:spPr>
          <a:xfrm>
            <a:off x="0" y="1553943"/>
            <a:ext cx="464343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5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GÜMRÜK VE DIŞ TİCARET MEVZUATI </a:t>
            </a:r>
            <a:r>
              <a:rPr lang="tr-TR"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EĞİTİMİ</a:t>
            </a:r>
            <a:endParaRPr lang="tr-TR" sz="15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53CA6DE2-2954-4D31-B771-0D45573FA05A}"/>
              </a:ext>
            </a:extLst>
          </p:cNvPr>
          <p:cNvSpPr/>
          <p:nvPr/>
        </p:nvSpPr>
        <p:spPr>
          <a:xfrm>
            <a:off x="142841" y="1917815"/>
            <a:ext cx="43391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Yetkilendirilmiş Yükümlü (AEO) Derneği’miz koordinesinde</a:t>
            </a:r>
            <a:endParaRPr lang="tr-TR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sz="1200" b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16.04.2020</a:t>
            </a:r>
            <a:r>
              <a:rPr lang="tr-TR" sz="12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2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Perşembe günü</a:t>
            </a:r>
            <a:r>
              <a:rPr lang="tr-TR" sz="12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tr-TR" sz="12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09:30-16:00 saatleri arasında</a:t>
            </a:r>
            <a:r>
              <a:rPr lang="tr-TR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tr-TR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«</a:t>
            </a:r>
            <a:r>
              <a:rPr lang="tr-TR" sz="1200" b="1" smtClean="0">
                <a:latin typeface="Arial" panose="020B0604020202020204" pitchFamily="34" charset="0"/>
                <a:cs typeface="Arial" panose="020B0604020202020204" pitchFamily="34" charset="0"/>
              </a:rPr>
              <a:t>Gümrük ve Dış Ticaret Mevzuatı Eğitimi</a:t>
            </a:r>
            <a:r>
              <a:rPr lang="tr-TR" sz="1200" b="1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tr-TR" sz="12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gerçekleşecektir</a:t>
            </a:r>
            <a:r>
              <a:rPr lang="tr-TR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185BCB4C-C443-4E45-B287-EF43C572F5CF}"/>
              </a:ext>
            </a:extLst>
          </p:cNvPr>
          <p:cNvSpPr/>
          <p:nvPr/>
        </p:nvSpPr>
        <p:spPr>
          <a:xfrm>
            <a:off x="291194" y="6646840"/>
            <a:ext cx="41330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LCV</a:t>
            </a:r>
            <a:r>
              <a:rPr lang="tr-TR" sz="1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Ceren </a:t>
            </a:r>
            <a:r>
              <a:rPr lang="tr-TR" sz="11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ÇALIKOĞLU</a:t>
            </a:r>
            <a:r>
              <a:rPr lang="tr-TR" sz="1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tr-TR" sz="110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sz="11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cerencalikoglu@yysd.org.tr </a:t>
            </a:r>
          </a:p>
          <a:p>
            <a:pPr algn="ctr"/>
            <a:r>
              <a:rPr lang="tr-TR" sz="1100" b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Yer:</a:t>
            </a:r>
            <a:r>
              <a:rPr lang="tr-TR" sz="11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1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Ünsped Gümrük Müşavirliği Genel Merkez MHÜ Konferans Salonu </a:t>
            </a:r>
            <a:endParaRPr lang="tr-TR" sz="11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sz="11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Lokasyon </a:t>
            </a:r>
            <a:r>
              <a:rPr lang="tr-TR" sz="11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için WhatsApp : 0533 706 48 92</a:t>
            </a:r>
            <a:endParaRPr lang="tr-TR" sz="11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sz="1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Mahmutbey </a:t>
            </a:r>
            <a:r>
              <a:rPr lang="tr-TR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Mahallesi 2655 Sokak No: </a:t>
            </a:r>
            <a:r>
              <a:rPr lang="tr-TR" sz="11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tr-TR" sz="110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Bağcılar/İstanbul</a:t>
            </a:r>
            <a:endParaRPr lang="tr-TR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74" y="239552"/>
            <a:ext cx="1112293" cy="120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2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XMLData TextToDisplay="RightsWATCHMark">13|UNSPED-IK-Genel|{00000000-0000-0000-0000-000000000000}</XMLData>
</file>

<file path=customXml/item2.xml><?xml version="1.0" encoding="utf-8"?>
<XMLData TextToDisplay="%DOCUMENTGUID%">{00000000-0000-0000-0000-000000000000}</XMLData>
</file>

<file path=customXml/item3.xml><?xml version="1.0" encoding="utf-8"?>
<XMLData TextToDisplay="%EMAILADDRESS%">busenurkilic@ugm.com.tr</XMLData>
</file>

<file path=customXml/item4.xml><?xml version="1.0" encoding="utf-8"?>
<XMLData TextToDisplay="%HOSTNAME%">busenurk1.global.ungroup</XMLData>
</file>

<file path=customXml/item5.xml><?xml version="1.0" encoding="utf-8"?>
<XMLData TextToDisplay="%USERNAME%">busenurk</XMLData>
</file>

<file path=customXml/item6.xml><?xml version="1.0" encoding="utf-8"?>
<XMLData TextToDisplay="%CLASSIFICATIONDATETIME%">11:06 09/03/2018</XMLData>
</file>

<file path=customXml/itemProps1.xml><?xml version="1.0" encoding="utf-8"?>
<ds:datastoreItem xmlns:ds="http://schemas.openxmlformats.org/officeDocument/2006/customXml" ds:itemID="{14BD1B46-1DC5-4BEB-94E1-49CB06AF82A8}">
  <ds:schemaRefs/>
</ds:datastoreItem>
</file>

<file path=customXml/itemProps2.xml><?xml version="1.0" encoding="utf-8"?>
<ds:datastoreItem xmlns:ds="http://schemas.openxmlformats.org/officeDocument/2006/customXml" ds:itemID="{529DC8F2-DABB-457C-ADCF-96F56E5984A2}">
  <ds:schemaRefs/>
</ds:datastoreItem>
</file>

<file path=customXml/itemProps3.xml><?xml version="1.0" encoding="utf-8"?>
<ds:datastoreItem xmlns:ds="http://schemas.openxmlformats.org/officeDocument/2006/customXml" ds:itemID="{BF7D1707-FA9C-475B-ACBF-01615AFA7D36}">
  <ds:schemaRefs/>
</ds:datastoreItem>
</file>

<file path=customXml/itemProps4.xml><?xml version="1.0" encoding="utf-8"?>
<ds:datastoreItem xmlns:ds="http://schemas.openxmlformats.org/officeDocument/2006/customXml" ds:itemID="{0B3CE031-B48F-42D5-85F8-2E3B985137DE}">
  <ds:schemaRefs/>
</ds:datastoreItem>
</file>

<file path=customXml/itemProps5.xml><?xml version="1.0" encoding="utf-8"?>
<ds:datastoreItem xmlns:ds="http://schemas.openxmlformats.org/officeDocument/2006/customXml" ds:itemID="{4A16CB5A-EAC9-4EB5-A188-ED6E42CD41FC}">
  <ds:schemaRefs/>
</ds:datastoreItem>
</file>

<file path=customXml/itemProps6.xml><?xml version="1.0" encoding="utf-8"?>
<ds:datastoreItem xmlns:ds="http://schemas.openxmlformats.org/officeDocument/2006/customXml" ds:itemID="{1878D2DA-49EF-48F8-A617-12D910C1CC3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156</Words>
  <Application>Microsoft Office PowerPoint</Application>
  <PresentationFormat>Özel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 ERTÜRK</dc:creator>
  <cp:lastModifiedBy>Merve GÜNEY</cp:lastModifiedBy>
  <cp:revision>550</cp:revision>
  <cp:lastPrinted>2020-01-03T12:56:02Z</cp:lastPrinted>
  <dcterms:created xsi:type="dcterms:W3CDTF">2017-10-19T14:53:05Z</dcterms:created>
  <dcterms:modified xsi:type="dcterms:W3CDTF">2020-03-13T11:30:06Z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ightsWATCHMark">
    <vt:lpwstr>13|UNSPED-IK-Genel|{00000000-0000-0000-0000-000000000000}</vt:lpwstr>
  </property>
</Properties>
</file>